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58" r:id="rId3"/>
    <p:sldId id="257" r:id="rId4"/>
    <p:sldId id="259" r:id="rId5"/>
    <p:sldId id="260" r:id="rId6"/>
    <p:sldId id="261" r:id="rId7"/>
    <p:sldId id="263" r:id="rId8"/>
    <p:sldId id="264" r:id="rId9"/>
    <p:sldId id="265" r:id="rId10"/>
    <p:sldId id="262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37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BC6A16-A6A5-41C3-B46B-5771DC1A7747}" type="datetimeFigureOut">
              <a:rPr lang="fr-FR" smtClean="0"/>
              <a:t>02/08/2022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28FC98-EA95-42B5-82AA-8EDBD3B93A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7197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CAE99-147F-4248-88DB-7AD0853F71F1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4469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E5597-09B9-438F-9770-84AD61695EA2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2050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39C5F-B534-438C-AD0D-2CD69B79079D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915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57AD-D57B-4E39-89E9-F48ED936249C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130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B9C21-6C0F-45BA-847B-067A9FE95156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23099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61D1-3047-4D44-8FE2-1CFE9A7950E6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75820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067F6-5001-4EC7-BF37-C59924ADEC62}" type="datetime1">
              <a:rPr lang="fr-FR" smtClean="0"/>
              <a:t>02/08/2022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1925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A12C9-42EF-4199-A60C-D99A713E49B8}" type="datetime1">
              <a:rPr lang="fr-FR" smtClean="0"/>
              <a:t>02/08/2022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8177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D2033-8C78-4D82-98EE-CB43BED6F086}" type="datetime1">
              <a:rPr lang="fr-FR" smtClean="0"/>
              <a:t>02/08/2022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2206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E9AA0-E6B8-409D-AC36-5CD6F7D36642}" type="datetime1">
              <a:rPr lang="fr-FR" smtClean="0"/>
              <a:t>02/08/2022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36378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2CAD8-F6AF-49A7-8A02-1B0CC0821887}" type="datetime1">
              <a:rPr lang="fr-FR" smtClean="0"/>
              <a:t>02/08/2022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8990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82D56-1D68-4CA7-8802-07D8FFB9B01E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57999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555E5-096E-435F-8855-1F6E112C07D2}" type="datetime1">
              <a:rPr lang="fr-FR" smtClean="0"/>
              <a:t>02/08/2022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21552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BB56E-0822-4CDB-AA2F-6F4BF3C3863A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03574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8FAD-35E6-4B2F-926A-FABEBCD32159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158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074F9-2FB7-4426-A94E-FA4A74A44C98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9359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D9A9-E0A9-49C0-ACFC-9976E715F3E9}" type="datetime1">
              <a:rPr lang="fr-FR" smtClean="0"/>
              <a:t>02/08/2022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993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1BC9A-E8C7-4F46-8507-FD905EE5C5BB}" type="datetime1">
              <a:rPr lang="fr-FR" smtClean="0"/>
              <a:t>02/08/2022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5341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986C8-CFB4-4EBA-8BAE-883D6D15077C}" type="datetime1">
              <a:rPr lang="fr-FR" smtClean="0"/>
              <a:t>02/08/2022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1705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1A324-01C8-4B1F-B1B3-2C56DAA13343}" type="datetime1">
              <a:rPr lang="fr-FR" smtClean="0"/>
              <a:t>02/08/2022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5311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2FF03-3712-443F-8868-BA88BB635DB5}" type="datetime1">
              <a:rPr lang="fr-FR" smtClean="0"/>
              <a:t>02/08/2022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6841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D1D7-AAAD-4A9B-8147-283C176959E7}" type="datetime1">
              <a:rPr lang="fr-FR" smtClean="0"/>
              <a:t>02/08/2022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4634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E73C4-BFF4-42B5-995D-2135AADEF5D9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06D19-0ABC-4431-8D2F-F2FD80C17B5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5324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1F41E-5C28-43B3-9ADA-C6EC42D3CF32}" type="datetime1">
              <a:rPr lang="fr-FR" smtClean="0"/>
              <a:t>02/08/2022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7057C-AB98-4662-B07C-2E1786B6C36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2429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SANTE ET SECURITE AU TRAVAIL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smtClean="0"/>
              <a:t>UNIVERSITE PARIS XIII SORBONNE PARIS NORD</a:t>
            </a:r>
          </a:p>
          <a:p>
            <a:r>
              <a:rPr lang="fr-FR" dirty="0" smtClean="0"/>
              <a:t>INSTITUT GALILLEE</a:t>
            </a:r>
          </a:p>
          <a:p>
            <a:endParaRPr lang="fr-FR" dirty="0"/>
          </a:p>
          <a:p>
            <a:r>
              <a:rPr lang="fr-FR" dirty="0" smtClean="0"/>
              <a:t>Vincent LEFEBVRE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9154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Vrai ou faux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fr-FR" dirty="0" smtClean="0"/>
              <a:t>Le responsable de prévention a fait participer les salariés pour comprendre leurs activités de travail.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faux</a:t>
            </a:r>
          </a:p>
          <a:p>
            <a:r>
              <a:rPr lang="fr-FR" dirty="0" smtClean="0"/>
              <a:t>Les salariés n’ont pas réellement été impliqués.</a:t>
            </a:r>
          </a:p>
          <a:p>
            <a:r>
              <a:rPr lang="fr-FR" dirty="0" smtClean="0"/>
              <a:t> </a:t>
            </a:r>
            <a:r>
              <a:rPr lang="fr-FR" dirty="0" smtClean="0">
                <a:solidFill>
                  <a:schemeClr val="accent6"/>
                </a:solidFill>
              </a:rPr>
              <a:t>vrai</a:t>
            </a:r>
          </a:p>
          <a:p>
            <a:r>
              <a:rPr lang="fr-FR" dirty="0" smtClean="0"/>
              <a:t>Les actions proposées se limitent à appliquer des règles.</a:t>
            </a:r>
          </a:p>
          <a:p>
            <a:r>
              <a:rPr lang="fr-FR" dirty="0" smtClean="0"/>
              <a:t> </a:t>
            </a:r>
            <a:r>
              <a:rPr lang="fr-FR" dirty="0" smtClean="0">
                <a:solidFill>
                  <a:schemeClr val="accent6"/>
                </a:solidFill>
              </a:rPr>
              <a:t>vrai</a:t>
            </a:r>
          </a:p>
          <a:p>
            <a:r>
              <a:rPr lang="fr-FR" dirty="0" smtClean="0"/>
              <a:t>Les représentants du personnel en charge des questions de santé et de sécurité au travail ont été consultés. 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faux</a:t>
            </a:r>
          </a:p>
          <a:p>
            <a:r>
              <a:rPr lang="fr-FR" dirty="0" smtClean="0"/>
              <a:t>Les objectifs du projet ont clairement été communiqués à l’ensemble du personnel par le chef d’entreprise. 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faux</a:t>
            </a:r>
          </a:p>
          <a:p>
            <a:r>
              <a:rPr lang="fr-FR" dirty="0" smtClean="0"/>
              <a:t>Le contrôle est le seul mode de suivi proposé. </a:t>
            </a:r>
          </a:p>
          <a:p>
            <a:r>
              <a:rPr lang="fr-FR" dirty="0" smtClean="0">
                <a:solidFill>
                  <a:schemeClr val="accent6"/>
                </a:solidFill>
              </a:rPr>
              <a:t>vrai</a:t>
            </a:r>
          </a:p>
          <a:p>
            <a:r>
              <a:rPr lang="fr-FR" dirty="0" smtClean="0"/>
              <a:t>La hiérarchie a été impliquée.</a:t>
            </a:r>
          </a:p>
          <a:p>
            <a:r>
              <a:rPr lang="fr-FR" dirty="0" smtClean="0">
                <a:solidFill>
                  <a:srgbClr val="FF0000"/>
                </a:solidFill>
              </a:rPr>
              <a:t>faux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426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Qu’aurait-il fallu faire?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Pour réussir, il ne suffit pas que des mesures de préventions soient techniquement adaptées, il faut qu’elles obtiennent l’adhésion de tous.</a:t>
            </a:r>
          </a:p>
          <a:p>
            <a:endParaRPr lang="fr-FR" dirty="0"/>
          </a:p>
          <a:p>
            <a:r>
              <a:rPr lang="fr-FR" dirty="0" smtClean="0"/>
              <a:t>3 valeurs essentielles</a:t>
            </a:r>
          </a:p>
          <a:p>
            <a:endParaRPr lang="fr-FR" dirty="0"/>
          </a:p>
          <a:p>
            <a:r>
              <a:rPr lang="fr-FR" dirty="0" smtClean="0"/>
              <a:t>Qui tire profit de la prévention?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68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enjeux de la prévention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Des enjeux humains</a:t>
            </a:r>
          </a:p>
          <a:p>
            <a:r>
              <a:rPr lang="fr-FR" dirty="0" smtClean="0"/>
              <a:t>Des enjeux économiques</a:t>
            </a:r>
          </a:p>
          <a:p>
            <a:r>
              <a:rPr lang="fr-FR" dirty="0" smtClean="0"/>
              <a:t>En terme d’image de marque</a:t>
            </a:r>
          </a:p>
          <a:p>
            <a:r>
              <a:rPr lang="fr-FR" dirty="0" smtClean="0"/>
              <a:t>Sur le climat social</a:t>
            </a:r>
          </a:p>
          <a:p>
            <a:r>
              <a:rPr lang="fr-FR" dirty="0" smtClean="0"/>
              <a:t>Des enjeux juridiques</a:t>
            </a:r>
          </a:p>
          <a:p>
            <a:r>
              <a:rPr lang="fr-FR" dirty="0" smtClean="0"/>
              <a:t>Des enjeux sociaux</a:t>
            </a:r>
          </a:p>
          <a:p>
            <a:r>
              <a:rPr lang="fr-FR" dirty="0" smtClean="0"/>
              <a:t>Juste pour tester une autre animation toute pourrie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551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boulot de François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François travaille dans un atelier de sous-traitance qui produit des lots pièces pour différents clients.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312" y="2901142"/>
            <a:ext cx="6658488" cy="3107294"/>
          </a:xfrm>
          <a:prstGeom prst="rect">
            <a:avLst/>
          </a:prstGeom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069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Sa ligne vient d’être modernisée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7438" y="3909640"/>
            <a:ext cx="3913971" cy="260457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838200" y="2094807"/>
            <a:ext cx="5097087" cy="3762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 ligne de montage vient d’être 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mécanisée.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cette occasion toute l’organisation de l’atelier a été 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modifiée.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outils sont plus accessibles, il y a des moyens de manutention, les opérateurs sont plus 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polyvalents.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Cette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organisation permet de s’adapter plus rapidement aux fréquents changements de 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production.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L’ensemble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 personnel a été associé à la réflexion.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438" y="1211096"/>
            <a:ext cx="3913971" cy="2615411"/>
          </a:xfrm>
          <a:prstGeom prst="rect">
            <a:avLst/>
          </a:prstGeom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799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 </a:t>
            </a:r>
            <a:r>
              <a:rPr lang="fr-FR" dirty="0" err="1" smtClean="0"/>
              <a:t>what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Vrai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ou </a:t>
            </a:r>
            <a:r>
              <a:rPr lang="fr-FR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faux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?</a:t>
            </a: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travail de François sera 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moins 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pénible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 smtClean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vrai</a:t>
            </a:r>
            <a:endParaRPr lang="fr-FR" dirty="0">
              <a:solidFill>
                <a:schemeClr val="accent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valeurs de transparence et de dialogue social ont été respectées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 smtClean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Vrai</a:t>
            </a:r>
            <a:endParaRPr lang="fr-FR" dirty="0">
              <a:solidFill>
                <a:schemeClr val="accent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salariés pourront varier les tâches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 smtClean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Vrai</a:t>
            </a:r>
            <a:endParaRPr lang="fr-FR" dirty="0">
              <a:solidFill>
                <a:schemeClr val="accent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productivité sera améliorée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 smtClean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Vrai</a:t>
            </a:r>
            <a:endParaRPr lang="fr-FR" dirty="0">
              <a:solidFill>
                <a:schemeClr val="accent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François fera moins d’efforts inutiles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>
              <a:lnSpc>
                <a:spcPct val="107000"/>
              </a:lnSpc>
              <a:spcAft>
                <a:spcPts val="0"/>
              </a:spcAft>
            </a:pPr>
            <a:r>
              <a:rPr lang="fr-FR" dirty="0" smtClean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Vrai</a:t>
            </a:r>
            <a:endParaRPr lang="fr-FR" dirty="0">
              <a:solidFill>
                <a:schemeClr val="accent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effets positifs bénéficieront également aux clients</a:t>
            </a:r>
            <a:r>
              <a:rPr lang="fr-FR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fr-FR" dirty="0" smtClean="0">
                <a:solidFill>
                  <a:schemeClr val="accent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Vrai</a:t>
            </a:r>
            <a:endParaRPr lang="fr-FR" dirty="0">
              <a:solidFill>
                <a:schemeClr val="accent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97133"/>
            <a:ext cx="5143500" cy="3429000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4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9639"/>
          <a:stretch/>
        </p:blipFill>
        <p:spPr>
          <a:xfrm>
            <a:off x="838199" y="253069"/>
            <a:ext cx="10091057" cy="64670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45937" y="3429000"/>
            <a:ext cx="3618152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Fin du titre III</a:t>
            </a:r>
            <a:endParaRPr lang="fr-FR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1020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71" y="116114"/>
            <a:ext cx="11789229" cy="6857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>
                <a:solidFill>
                  <a:schemeClr val="accent5">
                    <a:lumMod val="50000"/>
                  </a:schemeClr>
                </a:solidFill>
              </a:rPr>
              <a:t>TITRE III :LES ENJEUX DE LA SANTE SECURITE AU TRAVAIL</a:t>
            </a:r>
            <a:endParaRPr lang="fr-FR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8291" y="2055813"/>
            <a:ext cx="5915417" cy="3201534"/>
          </a:xfrm>
          <a:prstGeom prst="rect">
            <a:avLst/>
          </a:prstGeom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590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Petit cas pratique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9777" y="1577649"/>
            <a:ext cx="7350977" cy="4891741"/>
          </a:xfrm>
          <a:prstGeom prst="rect">
            <a:avLst/>
          </a:prstGeom>
        </p:spPr>
      </p:pic>
      <p:sp>
        <p:nvSpPr>
          <p:cNvPr id="7" name="Flèche droite 6"/>
          <p:cNvSpPr/>
          <p:nvPr/>
        </p:nvSpPr>
        <p:spPr>
          <a:xfrm rot="578580">
            <a:off x="3002171" y="2826401"/>
            <a:ext cx="4310743" cy="740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221480" y="1903747"/>
            <a:ext cx="4984550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Elise, ingénieur responsable </a:t>
            </a:r>
            <a:r>
              <a:rPr lang="fr-FR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process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368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Jimmy, responsable QSE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2225" y="1480456"/>
            <a:ext cx="10967549" cy="5036457"/>
          </a:xfrm>
          <a:prstGeom prst="rect">
            <a:avLst/>
          </a:prstGeom>
        </p:spPr>
      </p:pic>
      <p:sp>
        <p:nvSpPr>
          <p:cNvPr id="5" name="Flèche droite 4"/>
          <p:cNvSpPr/>
          <p:nvPr/>
        </p:nvSpPr>
        <p:spPr>
          <a:xfrm rot="1893804">
            <a:off x="2833143" y="2407180"/>
            <a:ext cx="5081665" cy="7976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348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Jimmy rédige le DUERP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0966" y="1515609"/>
            <a:ext cx="10406977" cy="5342391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083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Il le présente à Elise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2028" y="1260199"/>
            <a:ext cx="9641114" cy="5399023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872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Il le présente aux salariés et indique qu’il effectuera des contrôles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057" y="1752696"/>
            <a:ext cx="10978772" cy="4139537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349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Il constate des manquements et demande à Elise de pouvoir sanctionner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8058" y="1661773"/>
            <a:ext cx="8846456" cy="4976132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447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salariés posent le sac.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6" cy="4351338"/>
          </a:xfrm>
          <a:prstGeom prst="rect">
            <a:avLst/>
          </a:prstGeom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6D19-0ABC-4431-8D2F-F2FD80C17B5A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217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411</Words>
  <Application>Microsoft Office PowerPoint</Application>
  <PresentationFormat>Grand écran</PresentationFormat>
  <Paragraphs>81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Thème Office</vt:lpstr>
      <vt:lpstr>1_Thème Office</vt:lpstr>
      <vt:lpstr>SANTE ET SECURITE AU TRAVAIL</vt:lpstr>
      <vt:lpstr>TITRE III :LES ENJEUX DE LA SANTE SECURITE AU TRAVAIL</vt:lpstr>
      <vt:lpstr>Petit cas pratique</vt:lpstr>
      <vt:lpstr>Jimmy, responsable QSE</vt:lpstr>
      <vt:lpstr>Jimmy rédige le DUERP</vt:lpstr>
      <vt:lpstr>Il le présente à Elise</vt:lpstr>
      <vt:lpstr>Il le présente aux salariés et indique qu’il effectuera des contrôles</vt:lpstr>
      <vt:lpstr>Il constate des manquements et demande à Elise de pouvoir sanctionner</vt:lpstr>
      <vt:lpstr>Les salariés posent le sac.</vt:lpstr>
      <vt:lpstr>Vrai ou faux</vt:lpstr>
      <vt:lpstr>Qu’aurait-il fallu faire?</vt:lpstr>
      <vt:lpstr>Les enjeux de la prévention</vt:lpstr>
      <vt:lpstr>Le boulot de François</vt:lpstr>
      <vt:lpstr>Sa ligne vient d’être modernisée</vt:lpstr>
      <vt:lpstr>So what?</vt:lpstr>
      <vt:lpstr>Présentation PowerPoint</vt:lpstr>
    </vt:vector>
  </TitlesOfParts>
  <Company>DSIC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SANTE ET SECURITE AU TRAVAIL</dc:title>
  <dc:creator>LEFEBVRE Vincent</dc:creator>
  <cp:lastModifiedBy>LEFEBVRE Vincent</cp:lastModifiedBy>
  <cp:revision>10</cp:revision>
  <dcterms:created xsi:type="dcterms:W3CDTF">2022-08-02T12:50:12Z</dcterms:created>
  <dcterms:modified xsi:type="dcterms:W3CDTF">2022-08-02T14:13:16Z</dcterms:modified>
</cp:coreProperties>
</file>

<file path=docProps/thumbnail.jpeg>
</file>